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89" r:id="rId2"/>
    <p:sldId id="290" r:id="rId3"/>
    <p:sldId id="293" r:id="rId4"/>
    <p:sldId id="294" r:id="rId5"/>
    <p:sldId id="295" r:id="rId6"/>
    <p:sldId id="296" r:id="rId7"/>
    <p:sldId id="274" r:id="rId8"/>
    <p:sldId id="288" r:id="rId9"/>
    <p:sldId id="291" r:id="rId10"/>
    <p:sldId id="292"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5/5/2022</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Why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pull down ports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8 targets (7 + 1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E0AF1D9-4798-4BF3-BD57-999F47C047C3}"/>
              </a:ext>
            </a:extLst>
          </p:cNvPr>
          <p:cNvPicPr>
            <a:picLocks noChangeAspect="1"/>
          </p:cNvPicPr>
          <p:nvPr/>
        </p:nvPicPr>
        <p:blipFill>
          <a:blip r:embed="rId5"/>
          <a:stretch>
            <a:fillRect/>
          </a:stretch>
        </p:blipFill>
        <p:spPr>
          <a:xfrm>
            <a:off x="180476" y="3432384"/>
            <a:ext cx="7025776" cy="48838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Tricky Dicky</a:t>
            </a:r>
          </a:p>
          <a:p>
            <a:pPr algn="ctr"/>
            <a:r>
              <a:rPr lang="en-US" b="1" dirty="0"/>
              <a:t>Written Stage Briefing</a:t>
            </a:r>
          </a:p>
          <a:p>
            <a:r>
              <a:rPr lang="en-US" dirty="0"/>
              <a:t>Tricky Dicky is a 32 round, 160-point, Comstock course of fire. There are 13 USPSA targets and 6 steel. The best 2 hits on cardboard will score, and steel must fall to score. The start signal is audible.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Loaded carbine is held with both hands, safety on.</a:t>
            </a:r>
          </a:p>
          <a:p>
            <a:endParaRPr lang="en-US" dirty="0"/>
          </a:p>
          <a:p>
            <a:r>
              <a:rPr lang="en-US" dirty="0"/>
              <a:t>On the audible start signal, engage targets as they become available from within the shooting area.</a:t>
            </a:r>
          </a:p>
        </p:txBody>
      </p:sp>
    </p:spTree>
    <p:extLst>
      <p:ext uri="{BB962C8B-B14F-4D97-AF65-F5344CB8AC3E}">
        <p14:creationId xmlns:p14="http://schemas.microsoft.com/office/powerpoint/2010/main" val="3353130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Just Why</a:t>
            </a:r>
          </a:p>
          <a:p>
            <a:pPr algn="ctr"/>
            <a:r>
              <a:rPr lang="en-US" b="1" dirty="0"/>
              <a:t>Written Stage Briefing</a:t>
            </a:r>
          </a:p>
          <a:p>
            <a:r>
              <a:rPr lang="en-US" dirty="0"/>
              <a:t>Just Why is a 17 round, 85-point, Comstock course of fire. There are 8 IPSC targets and 1 steel. The best 2 hits on carboard will score.</a:t>
            </a:r>
          </a:p>
          <a:p>
            <a:endParaRPr lang="en-US" dirty="0"/>
          </a:p>
          <a:p>
            <a:r>
              <a:rPr lang="en-US" dirty="0"/>
              <a:t>The swinger is activated by the popper and remains visible at rest.</a:t>
            </a:r>
          </a:p>
          <a:p>
            <a:endParaRPr lang="en-US" dirty="0"/>
          </a:p>
          <a:p>
            <a:r>
              <a:rPr lang="en-US" dirty="0"/>
              <a:t>Handgun start position is anywhere completely outside the shooting area, wrists below belt. Handgun is loaded and holstered.</a:t>
            </a:r>
          </a:p>
          <a:p>
            <a:endParaRPr lang="en-US" dirty="0"/>
          </a:p>
          <a:p>
            <a:r>
              <a:rPr lang="en-US" dirty="0"/>
              <a:t>PCC start position is anywhere completely outside the shooting area, stock on belt. Loaded carbine is held with both hands, safety on belt.</a:t>
            </a:r>
          </a:p>
          <a:p>
            <a:endParaRPr lang="en-US" dirty="0"/>
          </a:p>
          <a:p>
            <a:r>
              <a:rPr lang="en-US" dirty="0"/>
              <a:t>On the audible start signal, engage targets as they become available from within the shooting area.</a:t>
            </a:r>
          </a:p>
        </p:txBody>
      </p:sp>
    </p:spTree>
    <p:extLst>
      <p:ext uri="{BB962C8B-B14F-4D97-AF65-F5344CB8AC3E}">
        <p14:creationId xmlns:p14="http://schemas.microsoft.com/office/powerpoint/2010/main" val="3315909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Leg Work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targets (9 + 1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9502490-FF77-4D3F-AB2D-989DAE6CA22F}"/>
              </a:ext>
            </a:extLst>
          </p:cNvPr>
          <p:cNvPicPr>
            <a:picLocks noChangeAspect="1"/>
          </p:cNvPicPr>
          <p:nvPr/>
        </p:nvPicPr>
        <p:blipFill>
          <a:blip r:embed="rId5"/>
          <a:stretch>
            <a:fillRect/>
          </a:stretch>
        </p:blipFill>
        <p:spPr>
          <a:xfrm>
            <a:off x="180476" y="3778361"/>
            <a:ext cx="7025776" cy="39521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Leg Work</a:t>
            </a:r>
          </a:p>
          <a:p>
            <a:pPr algn="ctr"/>
            <a:r>
              <a:rPr lang="en-US" b="1" dirty="0"/>
              <a:t>Written Stage Briefing</a:t>
            </a:r>
          </a:p>
          <a:p>
            <a:r>
              <a:rPr lang="en-US" dirty="0"/>
              <a:t>Leg Work is a 20 round, 100-point, Comstock course of fire. There are 9 IPSC targets and 2 steel. The best 2 hits on cardboard will score and steel must fall to score.</a:t>
            </a:r>
          </a:p>
          <a:p>
            <a:endParaRPr lang="en-US" dirty="0"/>
          </a:p>
          <a:p>
            <a:r>
              <a:rPr lang="en-US" dirty="0"/>
              <a:t>Handgun start position is both hands touching marks on wall. Handgun is loaded and holstered.</a:t>
            </a:r>
          </a:p>
          <a:p>
            <a:endParaRPr lang="en-US" dirty="0"/>
          </a:p>
          <a:p>
            <a:r>
              <a:rPr lang="en-US" dirty="0"/>
              <a:t>PCC start position is muzzle touching lower mark on wall. loaded carbine is held with both hands.</a:t>
            </a:r>
          </a:p>
          <a:p>
            <a:endParaRPr lang="en-US" dirty="0"/>
          </a:p>
          <a:p>
            <a:r>
              <a:rPr lang="en-US" dirty="0"/>
              <a:t>On the audible start signal, engage targets as they become available from within the shooting area.</a:t>
            </a:r>
          </a:p>
          <a:p>
            <a:endParaRPr lang="en-US" dirty="0"/>
          </a:p>
          <a:p>
            <a:r>
              <a:rPr lang="en-US" dirty="0"/>
              <a:t>All doors must be closed prior to the start signal.</a:t>
            </a:r>
          </a:p>
        </p:txBody>
      </p:sp>
    </p:spTree>
    <p:extLst>
      <p:ext uri="{BB962C8B-B14F-4D97-AF65-F5344CB8AC3E}">
        <p14:creationId xmlns:p14="http://schemas.microsoft.com/office/powerpoint/2010/main" val="4079028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For Your Eyes Only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poppers, 2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+ 1 right, 1 left + 1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 tux, 6 targets (5 + 1 NS)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18x24 plates and stands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FFAC006-BF2F-4F1B-B89A-01719C16E71F}"/>
              </a:ext>
            </a:extLst>
          </p:cNvPr>
          <p:cNvPicPr>
            <a:picLocks noChangeAspect="1"/>
          </p:cNvPicPr>
          <p:nvPr/>
        </p:nvPicPr>
        <p:blipFill>
          <a:blip r:embed="rId5"/>
          <a:stretch>
            <a:fillRect/>
          </a:stretch>
        </p:blipFill>
        <p:spPr>
          <a:xfrm>
            <a:off x="180476" y="3686496"/>
            <a:ext cx="7025776" cy="49837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463308"/>
          </a:xfrm>
          <a:prstGeom prst="rect">
            <a:avLst/>
          </a:prstGeom>
          <a:noFill/>
        </p:spPr>
        <p:txBody>
          <a:bodyPr wrap="square" rtlCol="0">
            <a:spAutoFit/>
          </a:bodyPr>
          <a:lstStyle/>
          <a:p>
            <a:pPr algn="ctr"/>
            <a:r>
              <a:rPr lang="en-US" b="1" dirty="0"/>
              <a:t>For Your Eyes Only</a:t>
            </a:r>
          </a:p>
          <a:p>
            <a:pPr algn="ctr"/>
            <a:r>
              <a:rPr lang="en-US" b="1" dirty="0"/>
              <a:t>Written Stage Briefing</a:t>
            </a:r>
          </a:p>
          <a:p>
            <a:r>
              <a:rPr lang="en-US" dirty="0"/>
              <a:t>For Your Eyes Only is a 25 round, 125-point, Comstock course of fire. There are 10 USPSA targets and 5 steel. The best 2 hits on cardboard will score and steel must fall to score.</a:t>
            </a:r>
          </a:p>
          <a:p>
            <a:endParaRPr lang="en-US" dirty="0"/>
          </a:p>
          <a:p>
            <a:r>
              <a:rPr lang="en-US" dirty="0"/>
              <a:t>The swinger is activated by a popper and remains visible at rest.</a:t>
            </a:r>
          </a:p>
          <a:p>
            <a:endParaRPr lang="en-US" dirty="0"/>
          </a:p>
          <a:p>
            <a:r>
              <a:rPr lang="en-US" dirty="0"/>
              <a:t>Handgun start position is hands on marks. Pistol is inside briefcase, unloaded, pointed down range. First magazine to be used on top of briefcase, touching paster.</a:t>
            </a:r>
          </a:p>
          <a:p>
            <a:endParaRPr lang="en-US" dirty="0"/>
          </a:p>
          <a:p>
            <a:r>
              <a:rPr lang="en-US" dirty="0"/>
              <a:t>PCC start position is hands on marks. First magazine to be used is inside briefcase. Carbine is on top of briefcase, trigger guard on paster, unloaded, pointed down range.</a:t>
            </a:r>
          </a:p>
          <a:p>
            <a:endParaRPr lang="en-US" dirty="0"/>
          </a:p>
          <a:p>
            <a:r>
              <a:rPr lang="en-US" dirty="0"/>
              <a:t>On the audible start signal, engage targets as they become available from within the shooting area.</a:t>
            </a:r>
          </a:p>
          <a:p>
            <a:endParaRPr lang="en-US" dirty="0"/>
          </a:p>
          <a:p>
            <a:r>
              <a:rPr lang="en-US" dirty="0"/>
              <a:t>Briefcase will be closed and unlatched prior to start signal. Paster will be centered on lid of briefcase. Briefcase must be touching marks on table. Shooter may arrange briefcase to open left OR right before course of fire.</a:t>
            </a:r>
          </a:p>
        </p:txBody>
      </p:sp>
    </p:spTree>
    <p:extLst>
      <p:ext uri="{BB962C8B-B14F-4D97-AF65-F5344CB8AC3E}">
        <p14:creationId xmlns:p14="http://schemas.microsoft.com/office/powerpoint/2010/main" val="412858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Suck it up Buttercup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IPSC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Bridge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stomp pad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50%, 14 paper (12 + 2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2A5F896-5752-439A-B9E9-55BF2A13248F}"/>
              </a:ext>
            </a:extLst>
          </p:cNvPr>
          <p:cNvPicPr>
            <a:picLocks noChangeAspect="1"/>
          </p:cNvPicPr>
          <p:nvPr/>
        </p:nvPicPr>
        <p:blipFill>
          <a:blip r:embed="rId5"/>
          <a:stretch>
            <a:fillRect/>
          </a:stretch>
        </p:blipFill>
        <p:spPr>
          <a:xfrm>
            <a:off x="417408" y="3175782"/>
            <a:ext cx="6480383" cy="62017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Suck it up Buttercup</a:t>
            </a:r>
          </a:p>
          <a:p>
            <a:pPr algn="ctr"/>
            <a:r>
              <a:rPr lang="en-US" b="1" dirty="0"/>
              <a:t>Written Stage Briefing</a:t>
            </a:r>
          </a:p>
          <a:p>
            <a:r>
              <a:rPr lang="en-US" dirty="0"/>
              <a:t>Suck it up Buttercup is a 26 round, 130-point, Comstock course of fire. There are 13 IPSC targets. The best 2 hits will score.</a:t>
            </a:r>
          </a:p>
          <a:p>
            <a:endParaRPr lang="en-US" dirty="0"/>
          </a:p>
          <a:p>
            <a:r>
              <a:rPr lang="en-US" dirty="0"/>
              <a:t>Handgun start position is heels on X’s, wrists below belt. Handgun is loaded and holstered.</a:t>
            </a:r>
          </a:p>
          <a:p>
            <a:endParaRPr lang="en-US" dirty="0"/>
          </a:p>
          <a:p>
            <a:r>
              <a:rPr lang="en-US" dirty="0"/>
              <a:t>PCC start position is heels on X’s, stock on belt. Loaded carbine is held with both hands, safety on.</a:t>
            </a:r>
          </a:p>
          <a:p>
            <a:endParaRPr lang="en-US" dirty="0"/>
          </a:p>
          <a:p>
            <a:r>
              <a:rPr lang="en-US" dirty="0"/>
              <a:t>On the audible start signal, engage targets as they become available from within the shooting area.</a:t>
            </a:r>
          </a:p>
          <a:p>
            <a:endParaRPr lang="en-US" dirty="0"/>
          </a:p>
          <a:p>
            <a:r>
              <a:rPr lang="en-US" dirty="0"/>
              <a:t>The bridge supports, railing, chains, and frame are NOT part of the shooting area. The platform is part of the shooting area.</a:t>
            </a:r>
          </a:p>
        </p:txBody>
      </p:sp>
    </p:spTree>
    <p:extLst>
      <p:ext uri="{BB962C8B-B14F-4D97-AF65-F5344CB8AC3E}">
        <p14:creationId xmlns:p14="http://schemas.microsoft.com/office/powerpoint/2010/main" val="253625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Tricky Dicky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plates, 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1 50%, 1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12 targets (10 + 2 NS)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BF6B8D2-53FA-4A81-82EA-B98263A14211}"/>
              </a:ext>
            </a:extLst>
          </p:cNvPr>
          <p:cNvPicPr>
            <a:picLocks noChangeAspect="1"/>
          </p:cNvPicPr>
          <p:nvPr/>
        </p:nvPicPr>
        <p:blipFill>
          <a:blip r:embed="rId5"/>
          <a:stretch>
            <a:fillRect/>
          </a:stretch>
        </p:blipFill>
        <p:spPr>
          <a:xfrm>
            <a:off x="1159888" y="3191755"/>
            <a:ext cx="5233147" cy="6254249"/>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2991</TotalTime>
  <Words>886</Words>
  <Application>Microsoft Office PowerPoint</Application>
  <PresentationFormat>Custom</PresentationFormat>
  <Paragraphs>116</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224</cp:revision>
  <cp:lastPrinted>2016-01-15T21:54:08Z</cp:lastPrinted>
  <dcterms:created xsi:type="dcterms:W3CDTF">2002-08-21T12:11:08Z</dcterms:created>
  <dcterms:modified xsi:type="dcterms:W3CDTF">2022-05-06T13:25:41Z</dcterms:modified>
  <cp:category>Shooting</cp:category>
</cp:coreProperties>
</file>